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8" r:id="rId3"/>
    <p:sldId id="364" r:id="rId4"/>
    <p:sldId id="352" r:id="rId5"/>
    <p:sldId id="353" r:id="rId6"/>
    <p:sldId id="365" r:id="rId7"/>
    <p:sldId id="397" r:id="rId8"/>
    <p:sldId id="398" r:id="rId9"/>
    <p:sldId id="366" r:id="rId10"/>
    <p:sldId id="333" r:id="rId11"/>
    <p:sldId id="354" r:id="rId12"/>
    <p:sldId id="383" r:id="rId13"/>
    <p:sldId id="384" r:id="rId14"/>
    <p:sldId id="385" r:id="rId15"/>
    <p:sldId id="388" r:id="rId16"/>
    <p:sldId id="389" r:id="rId17"/>
    <p:sldId id="393" r:id="rId18"/>
    <p:sldId id="373" r:id="rId19"/>
    <p:sldId id="334" r:id="rId20"/>
    <p:sldId id="359" r:id="rId21"/>
    <p:sldId id="363" r:id="rId22"/>
    <p:sldId id="377" r:id="rId23"/>
    <p:sldId id="399" r:id="rId24"/>
    <p:sldId id="400" r:id="rId25"/>
    <p:sldId id="401" r:id="rId26"/>
    <p:sldId id="402" r:id="rId27"/>
    <p:sldId id="404" r:id="rId28"/>
    <p:sldId id="403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14"/>
    <p:restoredTop sz="93061"/>
  </p:normalViewPr>
  <p:slideViewPr>
    <p:cSldViewPr snapToGrid="0" snapToObjects="1">
      <p:cViewPr varScale="1">
        <p:scale>
          <a:sx n="94" d="100"/>
          <a:sy n="94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ngchulLee/financial_math/tree/master/close_return_and_return_vol" TargetMode="External"/><Relationship Id="rId3" Type="http://schemas.openxmlformats.org/officeDocument/2006/relationships/hyperlink" Target="https://blog.fastforwardlabs.com/2016/08/12/introducing-variational-autoencoders-in-prose-and.html" TargetMode="External"/><Relationship Id="rId7" Type="http://schemas.openxmlformats.org/officeDocument/2006/relationships/hyperlink" Target="https://github.com/SungchulLee/machine_learning/tree/master/gradient_clipping" TargetMode="External"/><Relationship Id="rId2" Type="http://schemas.openxmlformats.org/officeDocument/2006/relationships/hyperlink" Target="https://twitter.com/meere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XzEtLFeSmjc" TargetMode="External"/><Relationship Id="rId5" Type="http://schemas.openxmlformats.org/officeDocument/2006/relationships/hyperlink" Target="https://github.com/fastforwardlabs/vae-tf/tree/master" TargetMode="External"/><Relationship Id="rId4" Type="http://schemas.openxmlformats.org/officeDocument/2006/relationships/hyperlink" Target="https://blog.fastforwardlabs.com/2016/08/22/under-the-hood-of-the-variational-autoencoder-in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6/08/12/introducing-variational-autoencoders-in-prose-and.html" TargetMode="External"/><Relationship Id="rId2" Type="http://schemas.openxmlformats.org/officeDocument/2006/relationships/hyperlink" Target="https://twitter.com/meerev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ereve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fastforwardlabs.com/2016/08/12/introducing-variational-autoencoders-in-prose-and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869186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VAE on MNIST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-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Gradient Clipping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18C53-09AC-3841-A982-EC5F34E2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" y="2805056"/>
            <a:ext cx="11864830" cy="12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9D6D4C-BEE5-B548-8712-B1B81169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50" y="333488"/>
            <a:ext cx="1691696" cy="49485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0016376-BBCF-AA4F-B7B0-FA254BC3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72" y="747744"/>
            <a:ext cx="3181761" cy="1035335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91145D-0B19-F14F-8707-2D8FB3B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" y="180520"/>
            <a:ext cx="9207500" cy="34417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FC7F2CE-0849-3E4B-A216-EFAFB70A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61" y="294190"/>
            <a:ext cx="9230060" cy="3328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226F4-EF35-144F-AB37-BC6C0D019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4431478"/>
            <a:ext cx="10325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1CA7C-4714-E74D-9CB2-0FA235F8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2463" y="363800"/>
            <a:ext cx="8404445" cy="19057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9D6D4C-BEE5-B548-8712-B1B811693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50" y="333488"/>
            <a:ext cx="1691696" cy="49485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0016376-BBCF-AA4F-B7B0-FA254BC36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772" y="747744"/>
            <a:ext cx="3181761" cy="103533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4F37898-9B32-5949-9C06-072C5F083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0" y="180520"/>
            <a:ext cx="9207500" cy="34417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3AF4E-2179-0547-B437-FB70254F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3805500"/>
            <a:ext cx="9321800" cy="29464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27C9B34-4137-FB46-84C7-6AFF8E97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17" y="294190"/>
            <a:ext cx="4367603" cy="33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9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1CA7C-4714-E74D-9CB2-0FA235F8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2463" y="363800"/>
            <a:ext cx="8404445" cy="19057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9D6D4C-BEE5-B548-8712-B1B811693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50" y="333488"/>
            <a:ext cx="1691696" cy="49485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0016376-BBCF-AA4F-B7B0-FA254BC36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772" y="747744"/>
            <a:ext cx="3181761" cy="112408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2B27-6847-0246-9EC2-01732784A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62" y="4308687"/>
            <a:ext cx="9954459" cy="2549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410A24-3769-F340-8E97-95F9A7894258}"/>
              </a:ext>
            </a:extLst>
          </p:cNvPr>
          <p:cNvSpPr txBox="1"/>
          <p:nvPr/>
        </p:nvSpPr>
        <p:spPr>
          <a:xfrm>
            <a:off x="118334" y="5383288"/>
            <a:ext cx="75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VAE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5EF3507-9BA5-D54C-8CD5-08E5C1FE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3" y="3950598"/>
            <a:ext cx="11940987" cy="2907402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CC22C9F-8EF3-B741-AA40-8E1C87A6B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250" y="180520"/>
            <a:ext cx="9207500" cy="3441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33EFD-1937-5149-92CF-8DAC9BC11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50" y="4045399"/>
            <a:ext cx="10452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4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0016376-BBCF-AA4F-B7B0-FA254BC3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72" y="747744"/>
            <a:ext cx="3181761" cy="103533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2B27-6847-0246-9EC2-01732784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62" y="4308687"/>
            <a:ext cx="9954459" cy="2549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410A24-3769-F340-8E97-95F9A7894258}"/>
              </a:ext>
            </a:extLst>
          </p:cNvPr>
          <p:cNvSpPr txBox="1"/>
          <p:nvPr/>
        </p:nvSpPr>
        <p:spPr>
          <a:xfrm>
            <a:off x="118334" y="5383288"/>
            <a:ext cx="75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VAE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5EF3507-9BA5-D54C-8CD5-08E5C1FE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" y="3950598"/>
            <a:ext cx="11940987" cy="290740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2CFDA6-9FFE-DF47-8464-37926F96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90" y="94926"/>
            <a:ext cx="1600200" cy="494850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64D6CC-637C-9745-AA2C-195EE948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52" y="167539"/>
            <a:ext cx="8509000" cy="2946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3DDA4-7B1E-AF4F-B1D0-51DF35A0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76" y="3981129"/>
            <a:ext cx="8623300" cy="27178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A67FE0E-FBB1-3B4B-AC00-268502A1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05" y="294190"/>
            <a:ext cx="4106815" cy="28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9D6D4C-BEE5-B548-8712-B1B81169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50" y="333488"/>
            <a:ext cx="1691696" cy="49485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0016376-BBCF-AA4F-B7B0-FA254BC3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72" y="747744"/>
            <a:ext cx="3181761" cy="1035335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27EE6A-7D3C-0347-8724-7450E27C6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52" y="167539"/>
            <a:ext cx="8509000" cy="29464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407A0B-2B54-5842-8807-6185F1ED6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0" y="5217261"/>
            <a:ext cx="8597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A65CF8-4772-834F-96FF-4E31334E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7" y="1815353"/>
            <a:ext cx="11767445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62FFA-DC6F-D84B-8AE3-AA5400B6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4" y="2191870"/>
            <a:ext cx="11923972" cy="247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A4653-4507-924C-A9C0-0A0E0D54884A}"/>
              </a:ext>
            </a:extLst>
          </p:cNvPr>
          <p:cNvSpPr txBox="1"/>
          <p:nvPr/>
        </p:nvSpPr>
        <p:spPr>
          <a:xfrm>
            <a:off x="134014" y="1791760"/>
            <a:ext cx="2625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Gradient Clipping</a:t>
            </a:r>
          </a:p>
        </p:txBody>
      </p:sp>
    </p:spTree>
    <p:extLst>
      <p:ext uri="{BB962C8B-B14F-4D97-AF65-F5344CB8AC3E}">
        <p14:creationId xmlns:p14="http://schemas.microsoft.com/office/powerpoint/2010/main" val="326684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3284" y="2961042"/>
            <a:ext cx="4005431" cy="93591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</a:rPr>
              <a:t>  </a:t>
            </a: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2"/>
              </a:rPr>
              <a:t>Miriam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’s Blogs 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one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, 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two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, and 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5"/>
              </a:rPr>
              <a:t>Code</a:t>
            </a:r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 on VAE</a:t>
            </a:r>
          </a:p>
          <a:p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6"/>
              </a:rPr>
              <a:t>Youtube</a:t>
            </a:r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7"/>
              </a:rPr>
              <a:t>Code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  <a:hlinkClick r:id="rId8"/>
            </a:endParaRPr>
          </a:p>
        </p:txBody>
      </p:sp>
    </p:spTree>
    <p:extLst>
      <p:ext uri="{BB962C8B-B14F-4D97-AF65-F5344CB8AC3E}">
        <p14:creationId xmlns:p14="http://schemas.microsoft.com/office/powerpoint/2010/main" val="404488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8FB1AF-41B2-F344-BDF6-629B143D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72" y="0"/>
            <a:ext cx="8507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56561-CCDF-2344-A7DA-EB844D94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57150"/>
            <a:ext cx="6743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C931B-58E8-1B4B-9087-F82D8E5C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6952" y="0"/>
            <a:ext cx="9338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14900-C6F9-EE44-B965-A714663D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918" y="0"/>
            <a:ext cx="10812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5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DCACA1-9FE0-BA47-B33B-DCD0CE5F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78050"/>
            <a:ext cx="10147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0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AC2F13-EFAB-2943-BFC7-EE5C3CA7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59" y="0"/>
            <a:ext cx="6930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6C439-80E7-2B4C-A018-32E6B7630708}"/>
              </a:ext>
            </a:extLst>
          </p:cNvPr>
          <p:cNvSpPr txBox="1"/>
          <p:nvPr/>
        </p:nvSpPr>
        <p:spPr>
          <a:xfrm>
            <a:off x="247426" y="279698"/>
            <a:ext cx="8992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Exercise. Reproduce the following beautiful latent space walk.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BA34E-8F11-3B48-A146-6FEFBC6618F6}"/>
              </a:ext>
            </a:extLst>
          </p:cNvPr>
          <p:cNvSpPr/>
          <p:nvPr/>
        </p:nvSpPr>
        <p:spPr>
          <a:xfrm>
            <a:off x="8570259" y="6327304"/>
            <a:ext cx="3538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2"/>
              </a:rPr>
              <a:t>Miriam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’s Blogs 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one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 on VAE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84F2FE-8983-D24A-8CC0-124C07019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63" y="976256"/>
            <a:ext cx="6009674" cy="49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7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6C439-80E7-2B4C-A018-32E6B7630708}"/>
              </a:ext>
            </a:extLst>
          </p:cNvPr>
          <p:cNvSpPr txBox="1"/>
          <p:nvPr/>
        </p:nvSpPr>
        <p:spPr>
          <a:xfrm>
            <a:off x="247426" y="279698"/>
            <a:ext cx="8992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Exercise. Reproduce the following beautiful latent space walk.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6F644-6684-F342-B18B-3ADF1A1B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41" y="1083133"/>
            <a:ext cx="4948518" cy="4928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BBA34E-8F11-3B48-A146-6FEFBC6618F6}"/>
              </a:ext>
            </a:extLst>
          </p:cNvPr>
          <p:cNvSpPr/>
          <p:nvPr/>
        </p:nvSpPr>
        <p:spPr>
          <a:xfrm>
            <a:off x="8570259" y="6327304"/>
            <a:ext cx="3538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Miriam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’s Blogs 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one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 on VAE</a:t>
            </a:r>
          </a:p>
        </p:txBody>
      </p:sp>
    </p:spTree>
    <p:extLst>
      <p:ext uri="{BB962C8B-B14F-4D97-AF65-F5344CB8AC3E}">
        <p14:creationId xmlns:p14="http://schemas.microsoft.com/office/powerpoint/2010/main" val="270467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71370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51EC1-3A97-984C-828B-88024407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6439" y="1118444"/>
            <a:ext cx="7399121" cy="46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762" y="2977179"/>
            <a:ext cx="7702475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Make 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3C4C36-9C86-2B4D-B045-33884B72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8" y="1073075"/>
            <a:ext cx="10899943" cy="4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3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3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DFB15-F80B-2F46-9F0F-6E927639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621" y="1487540"/>
            <a:ext cx="11826409" cy="39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167</Words>
  <Application>Microsoft Macintosh PowerPoint</Application>
  <PresentationFormat>Widescreen</PresentationFormat>
  <Paragraphs>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 Theme</vt:lpstr>
      <vt:lpstr>              VAE on MNIST - Gradient Clipping </vt:lpstr>
      <vt:lpstr>Reference</vt:lpstr>
      <vt:lpstr>              Warm Up</vt:lpstr>
      <vt:lpstr>PowerPoint Presentation</vt:lpstr>
      <vt:lpstr>PowerPoint Presentation</vt:lpstr>
      <vt:lpstr>             Make Directories</vt:lpstr>
      <vt:lpstr>PowerPoint Presentation</vt:lpstr>
      <vt:lpstr>             Data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              Report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76</cp:revision>
  <dcterms:created xsi:type="dcterms:W3CDTF">2019-10-26T12:53:45Z</dcterms:created>
  <dcterms:modified xsi:type="dcterms:W3CDTF">2020-01-02T16:23:03Z</dcterms:modified>
</cp:coreProperties>
</file>